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1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1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1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1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1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1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04D307-8CB6-4E9F-8E80-FE57BD1BAF63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46BF08-AB6E-4B44-85BA-CE1C861C2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5000">
    <p:rand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3;&#1086;&#1089;&#1090;&#1100;\&#1056;&#1072;&#1073;&#1086;&#1095;&#1080;&#1081;%20&#1089;&#1090;&#1086;&#1083;\&#1047;&#1054;&#1046;\grotesk_-_pesnya_o_vrede_kureniya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305800" cy="1981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Вредные привычки нужно знать в лицо!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x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876"/>
            <a:ext cx="3071834" cy="3066713"/>
          </a:xfrm>
          <a:prstGeom prst="rect">
            <a:avLst/>
          </a:prstGeom>
          <a:noFill/>
        </p:spPr>
      </p:pic>
      <p:pic>
        <p:nvPicPr>
          <p:cNvPr id="1027" name="Picture 3" descr="C:\Users\Ax\Desktop\no_alcoh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571876"/>
            <a:ext cx="3095639" cy="3095639"/>
          </a:xfrm>
          <a:prstGeom prst="rect">
            <a:avLst/>
          </a:prstGeom>
          <a:noFill/>
        </p:spPr>
      </p:pic>
      <p:pic>
        <p:nvPicPr>
          <p:cNvPr id="6" name="grotesk_-_pesnya_o_vrede_kure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x\AppData\Roaming\QIP\Profiles\xander96@qip.ru\RcvdFiles\^__Риса__^_457387626\Изображение 1311124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53657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5572164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Я ль на свете всех дурнее,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Всех глупее и страшнее.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x\AppData\Roaming\QIP\Profiles\xander96@qip.ru\RcvdFiles\^__Риса__^_457387626\Изображение 1311124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143536" cy="685804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68" y="571480"/>
            <a:ext cx="4429156" cy="1219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Лишь безумный человек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Сокращает сам свой век.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Сам себе курильщик – враг.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 спасти его ни как.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x\AppData\Roaming\QIP\Profiles\xander96@qip.ru\RcvdFiles\^__Риса__^_457387626\Изображение 1311124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482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500042"/>
            <a:ext cx="5072098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 герой ты, а слабак!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Победил тебя табак!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x\AppData\Roaming\QIP\Profiles\xander96@qip.ru\RcvdFiles\^__Риса__^_457387626\Изображение 1311124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3758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Наркотики – пожизненная ломка!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 ломай себе жизнь!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x\AppData\Roaming\QIP\Profiles\xander96@qip.ru\RcvdFiles\^__Риса__^_457387626\Изображение 1311124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4829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5429288" cy="2362208"/>
          </a:xfrm>
        </p:spPr>
        <p:txBody>
          <a:bodyPr>
            <a:normAutofit/>
          </a:bodyPr>
          <a:lstStyle/>
          <a:p>
            <a:r>
              <a:rPr lang="ru-RU" sz="3700" dirty="0" smtClean="0">
                <a:solidFill>
                  <a:schemeClr val="bg1"/>
                </a:solidFill>
              </a:rPr>
              <a:t>На море ли, на суше ли,</a:t>
            </a:r>
            <a:br>
              <a:rPr lang="ru-RU" sz="3700" dirty="0" smtClean="0">
                <a:solidFill>
                  <a:schemeClr val="bg1"/>
                </a:solidFill>
              </a:rPr>
            </a:br>
            <a:r>
              <a:rPr lang="ru-RU" sz="3700" dirty="0" smtClean="0">
                <a:solidFill>
                  <a:schemeClr val="bg1"/>
                </a:solidFill>
              </a:rPr>
              <a:t>Чтоб не было беды,</a:t>
            </a:r>
            <a:br>
              <a:rPr lang="ru-RU" sz="3700" dirty="0" smtClean="0">
                <a:solidFill>
                  <a:schemeClr val="bg1"/>
                </a:solidFill>
              </a:rPr>
            </a:br>
            <a:r>
              <a:rPr lang="ru-RU" sz="3700" dirty="0" smtClean="0">
                <a:solidFill>
                  <a:schemeClr val="bg1"/>
                </a:solidFill>
              </a:rPr>
              <a:t>Не пей ни в коем случае</a:t>
            </a:r>
            <a:br>
              <a:rPr lang="ru-RU" sz="3700" dirty="0" smtClean="0">
                <a:solidFill>
                  <a:schemeClr val="bg1"/>
                </a:solidFill>
              </a:rPr>
            </a:br>
            <a:r>
              <a:rPr lang="ru-RU" sz="3700" dirty="0" smtClean="0">
                <a:solidFill>
                  <a:schemeClr val="bg1"/>
                </a:solidFill>
              </a:rPr>
              <a:t>Ты огненной воды!</a:t>
            </a:r>
            <a:endParaRPr lang="ru-RU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x\AppData\Roaming\QIP\Profiles\xander96@qip.ru\RcvdFiles\^__Риса__^_457387626\Изображение 1311124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48299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4572008"/>
            <a:ext cx="6786610" cy="92869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istral" pitchFamily="66" charset="0"/>
              </a:rPr>
              <a:t>Мы выбираем жизнь!</a:t>
            </a:r>
            <a:endParaRPr lang="ru-RU" sz="7200" b="1" dirty="0">
              <a:latin typeface="BatangChe" pitchFamily="49" charset="-127"/>
              <a:ea typeface="BatangChe" pitchFamily="49" charset="-127"/>
              <a:cs typeface="MV Boli" pitchFamily="2" charset="0"/>
            </a:endParaRPr>
          </a:p>
        </p:txBody>
      </p:sp>
    </p:spTree>
  </p:cSld>
  <p:clrMapOvr>
    <a:masterClrMapping/>
  </p:clrMapOvr>
  <p:transition spd="med" advTm="15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Фотоальбом МАОУ «СОШ №44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Снимались: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Брюханова Алена – 9б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Брюханова Виктория – 9б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Кузнецов Алексей – 9б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Ушаков Савелий – 9б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Никитина </a:t>
            </a:r>
            <a:r>
              <a:rPr lang="ru-RU" smtClean="0">
                <a:solidFill>
                  <a:schemeClr val="bg1"/>
                </a:solidFill>
              </a:rPr>
              <a:t>Мария – 5в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Редакторы: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Елькина</a:t>
            </a:r>
            <a:r>
              <a:rPr lang="ru-RU" dirty="0" smtClean="0">
                <a:solidFill>
                  <a:schemeClr val="bg1"/>
                </a:solidFill>
              </a:rPr>
              <a:t> Анна – 9б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Кузнецов Алексей – 9б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Подседерцев</a:t>
            </a:r>
            <a:r>
              <a:rPr lang="ru-RU" dirty="0" smtClean="0">
                <a:solidFill>
                  <a:schemeClr val="bg1"/>
                </a:solidFill>
              </a:rPr>
              <a:t> Андрей – 9б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Калинин Роман – 9б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Руководитель: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Лузина Татьяна Ивановна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1200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97</Words>
  <Application>Microsoft Office PowerPoint</Application>
  <PresentationFormat>Экран (4:3)</PresentationFormat>
  <Paragraphs>22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Вредные привычки нужно знать в лицо!</vt:lpstr>
      <vt:lpstr>Слайд 2</vt:lpstr>
      <vt:lpstr>Лишь безумный человек Сокращает сам свой век. Сам себе курильщик – враг. Не спасти его ни как.</vt:lpstr>
      <vt:lpstr>Не герой ты, а слабак! Победил тебя табак!</vt:lpstr>
      <vt:lpstr>Наркотики – пожизненная ломка! Не ломай себе жизнь!</vt:lpstr>
      <vt:lpstr>На море ли, на суше ли, Чтоб не было беды, Не пей ни в коем случае Ты огненной воды!</vt:lpstr>
      <vt:lpstr>Мы выбираем жизнь!</vt:lpstr>
      <vt:lpstr>Фотоальбом МАОУ «СОШ №44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привычки нужно знать в лицо!</dc:title>
  <dc:creator>Ax</dc:creator>
  <cp:lastModifiedBy>Гость</cp:lastModifiedBy>
  <cp:revision>11</cp:revision>
  <dcterms:created xsi:type="dcterms:W3CDTF">2011-12-27T04:42:02Z</dcterms:created>
  <dcterms:modified xsi:type="dcterms:W3CDTF">2012-01-31T05:28:18Z</dcterms:modified>
</cp:coreProperties>
</file>